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hyperonymes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08D0031-ED69-E39D-7256-C4A3EE0C9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783694"/>
              </p:ext>
            </p:extLst>
          </p:nvPr>
        </p:nvGraphicFramePr>
        <p:xfrm>
          <a:off x="3313420" y="1611709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jambon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fromage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salade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raisin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2DD3F429-D340-C009-83FB-A8C7E08ED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655498"/>
              </p:ext>
            </p:extLst>
          </p:nvPr>
        </p:nvGraphicFramePr>
        <p:xfrm>
          <a:off x="3350365" y="1611709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Aliments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jambon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fromage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salade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</a:t>
                      </a:r>
                      <a:r>
                        <a:rPr lang="fr-FR" sz="3600"/>
                        <a:t>ain</a:t>
                      </a:r>
                      <a:endParaRPr lang="fr-FR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raisin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E61D2669-6273-3E42-9985-37A6C981D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96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070655F-1DA5-4FFB-8906-EAF7B01F1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638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" name="Picture 2" descr="Coutellerie, Argenterie, Couteaux, Fourches, Cuillères">
            <a:extLst>
              <a:ext uri="{FF2B5EF4-FFF2-40B4-BE49-F238E27FC236}">
                <a16:creationId xmlns:a16="http://schemas.microsoft.com/office/drawing/2014/main" id="{9F0B06A0-8467-4046-BEAC-2FEA97199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549" y="2579831"/>
            <a:ext cx="4273119" cy="278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8DD1DBB8-3875-20DB-AC10-F5EDBC900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88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F82E55A-C57B-4109-903C-EEBD9351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6783" y="1878528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Couverts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9" name="Picture 2" descr="Coutellerie, Argenterie, Couteaux, Fourches, Cuillères">
            <a:extLst>
              <a:ext uri="{FF2B5EF4-FFF2-40B4-BE49-F238E27FC236}">
                <a16:creationId xmlns:a16="http://schemas.microsoft.com/office/drawing/2014/main" id="{ECE4FD30-EC82-4DD7-9877-0E1D1AD4C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94" y="2713697"/>
            <a:ext cx="4273119" cy="278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D07110A-C21B-866D-D7B8-F4F6316AB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199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403181"/>
              </p:ext>
            </p:extLst>
          </p:nvPr>
        </p:nvGraphicFramePr>
        <p:xfrm>
          <a:off x="3156402" y="149145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chêne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pommier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hêtre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cerisier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sapin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FCCF7E7E-DE5D-2A28-3820-74310C294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18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56441"/>
              </p:ext>
            </p:extLst>
          </p:nvPr>
        </p:nvGraphicFramePr>
        <p:xfrm>
          <a:off x="3174874" y="1611709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Arbres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chêne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pommier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hêtre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cerisier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sapin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215EFE0-A97F-75C6-F077-74DFB019A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54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329491"/>
              </p:ext>
            </p:extLst>
          </p:nvPr>
        </p:nvGraphicFramePr>
        <p:xfrm>
          <a:off x="3525856" y="177058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bleu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rouge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vert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noir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74C295E9-9565-C3A7-06E8-A0C4E005C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631309"/>
              </p:ext>
            </p:extLst>
          </p:nvPr>
        </p:nvGraphicFramePr>
        <p:xfrm>
          <a:off x="3581275" y="1744664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Couleurs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bleu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rouge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vert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noir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A1F98A69-E5DB-9CEB-1470-1F3B05432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070655F-1DA5-4FFB-8906-EAF7B01F1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4071" y="177058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C2FB570-1419-457D-A504-B2FB437BD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395" y="2454021"/>
            <a:ext cx="3429000" cy="3429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78DE079-E6FC-22E5-F18A-5D96A515B4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765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F82E55A-C57B-4109-903C-EEBD9351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0893" y="1744662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Jeux, jouets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0B064DD5-5F8F-454B-8CE4-215C9F23D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17" y="2428103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3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5636362"/>
              </p:ext>
            </p:extLst>
          </p:nvPr>
        </p:nvGraphicFramePr>
        <p:xfrm>
          <a:off x="3451965" y="1611709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crocodile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girafe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souris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cygne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3B78DB47-7930-9CE2-5A46-B2294D8BC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57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39682"/>
              </p:ext>
            </p:extLst>
          </p:nvPr>
        </p:nvGraphicFramePr>
        <p:xfrm>
          <a:off x="3655165" y="1611709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Animaux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crocodile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girafe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souris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cygne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1E6E5373-B926-DE48-BB1A-9241A5C8F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222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070655F-1DA5-4FFB-8906-EAF7B01F1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9366" y="177058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3" name="Picture 2" descr="Canapé, Miroir, Lit Bébé, Décoration, Modernes, Meubles">
            <a:extLst>
              <a:ext uri="{FF2B5EF4-FFF2-40B4-BE49-F238E27FC236}">
                <a16:creationId xmlns:a16="http://schemas.microsoft.com/office/drawing/2014/main" id="{05B7861C-C2DD-4DDD-ADEF-3953C947C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204" y="2536407"/>
            <a:ext cx="4008652" cy="350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41CD0C3-2790-DE3E-E350-996ED16F25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35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F82E55A-C57B-4109-903C-EEBD9351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0966" y="16787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Meubles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1" name="Picture 2" descr="Canapé, Miroir, Lit Bébé, Décoration, Modernes, Meubles">
            <a:extLst>
              <a:ext uri="{FF2B5EF4-FFF2-40B4-BE49-F238E27FC236}">
                <a16:creationId xmlns:a16="http://schemas.microsoft.com/office/drawing/2014/main" id="{75EADA8B-1918-481E-8016-10A7AAD33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804" y="2444586"/>
            <a:ext cx="4008652" cy="350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DB4E17E-AEFC-A182-AFC5-1223961B0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895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164</Words>
  <Application>Microsoft Office PowerPoint</Application>
  <PresentationFormat>Grand écran</PresentationFormat>
  <Paragraphs>86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Rituel 2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2022-08-06T15:09:48Z</dcterms:modified>
</cp:coreProperties>
</file>